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57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14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BB1A30D-6646-45F0-9857-C6905B240AB7}" type="datetimeFigureOut">
              <a:rPr lang="de-DE" smtClean="0"/>
              <a:t>18.04.2020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8C06C5C-5B0B-4025-8405-D8104480ACCC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Wahlpflichtfach Technik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12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Voraussetzungen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 grundsätzliches Interesse an technischen Dingen.</a:t>
            </a:r>
          </a:p>
          <a:p>
            <a:r>
              <a:rPr lang="de-DE" dirty="0" smtClean="0"/>
              <a:t>Ein </a:t>
            </a:r>
            <a:r>
              <a:rPr lang="de-DE" dirty="0" smtClean="0"/>
              <a:t>gewisses handwerkliches Geschick.</a:t>
            </a:r>
          </a:p>
          <a:p>
            <a:r>
              <a:rPr lang="de-DE" dirty="0" smtClean="0"/>
              <a:t>Eine Bereitschaft zu exakter Arbeit.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384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Besonderheiten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in allen anderen Fächern auch, werden die Themen theoretisch behandelt und über die Inhalte Kursarbeiten geschrieben.</a:t>
            </a:r>
          </a:p>
          <a:p>
            <a:r>
              <a:rPr lang="de-DE" dirty="0" smtClean="0"/>
              <a:t>Zusätzlich werden praktische Übungen durchgeführt und Werkstücke hergestellt.</a:t>
            </a:r>
          </a:p>
          <a:p>
            <a:r>
              <a:rPr lang="de-DE" dirty="0"/>
              <a:t>Eine Kursarbeit pro Schuljahr kann durch eine Praxisarbeit ersetzt </a:t>
            </a:r>
            <a:r>
              <a:rPr lang="de-DE" dirty="0" smtClean="0"/>
              <a:t>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36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Umgang mit Werkstoffen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von Holz</a:t>
            </a:r>
          </a:p>
          <a:p>
            <a:r>
              <a:rPr lang="de-DE" dirty="0" smtClean="0"/>
              <a:t>Bearbeitung von Kunststoff</a:t>
            </a:r>
          </a:p>
          <a:p>
            <a:r>
              <a:rPr lang="de-DE" dirty="0" smtClean="0"/>
              <a:t>Bearbeitung von Metall</a:t>
            </a:r>
          </a:p>
          <a:p>
            <a:r>
              <a:rPr lang="de-DE" dirty="0" smtClean="0"/>
              <a:t>Aufbau elektrischer und elektronischer Schaltkreise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312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Umgang mit Werkzeugen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Sachgerechter Umgang mit unterschiedlichen Handwerkzeugen</a:t>
            </a:r>
          </a:p>
          <a:p>
            <a:r>
              <a:rPr lang="de-DE" dirty="0" smtClean="0"/>
              <a:t>Sachgerechter Umgang mit ausgewählten elektrischen Werkzeugen (z.B. Bohrmaschine, Akkuschrauber, Tellerschleifer)</a:t>
            </a:r>
          </a:p>
          <a:p>
            <a:pPr marL="4572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17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Inhaltsfelder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Sicherheit am Arbeitsplatz</a:t>
            </a:r>
          </a:p>
          <a:p>
            <a:r>
              <a:rPr lang="de-DE" dirty="0" smtClean="0"/>
              <a:t>Fertigungsprozesse</a:t>
            </a:r>
          </a:p>
          <a:p>
            <a:r>
              <a:rPr lang="de-DE" dirty="0" smtClean="0"/>
              <a:t>Schaltungstechnik</a:t>
            </a:r>
          </a:p>
          <a:p>
            <a:r>
              <a:rPr lang="de-DE" dirty="0" smtClean="0"/>
              <a:t>Automatisierung</a:t>
            </a:r>
          </a:p>
          <a:p>
            <a:r>
              <a:rPr lang="de-DE" dirty="0" smtClean="0"/>
              <a:t>Bautechnik</a:t>
            </a:r>
          </a:p>
          <a:p>
            <a:r>
              <a:rPr lang="de-DE" dirty="0" smtClean="0"/>
              <a:t>Mobilität</a:t>
            </a:r>
          </a:p>
          <a:p>
            <a:r>
              <a:rPr lang="de-DE" dirty="0" smtClean="0"/>
              <a:t>Kommunikations- und Digitaltechnik</a:t>
            </a:r>
          </a:p>
          <a:p>
            <a:r>
              <a:rPr lang="de-DE" dirty="0" smtClean="0"/>
              <a:t>Energietechnik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92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Kursarbeiten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DE" dirty="0" smtClean="0"/>
              <a:t>6 Kursarbeiten in </a:t>
            </a:r>
            <a:r>
              <a:rPr lang="de-DE" dirty="0" err="1" smtClean="0"/>
              <a:t>Jgst</a:t>
            </a:r>
            <a:r>
              <a:rPr lang="de-DE" dirty="0" smtClean="0"/>
              <a:t>. 7</a:t>
            </a:r>
          </a:p>
          <a:p>
            <a:pPr marL="342900" indent="-342900"/>
            <a:r>
              <a:rPr lang="de-DE" dirty="0" smtClean="0"/>
              <a:t>5 </a:t>
            </a:r>
            <a:r>
              <a:rPr lang="de-DE" dirty="0"/>
              <a:t>Kursarbeiten in </a:t>
            </a:r>
            <a:r>
              <a:rPr lang="de-DE" dirty="0" err="1"/>
              <a:t>Jgst</a:t>
            </a:r>
            <a:r>
              <a:rPr lang="de-DE" dirty="0"/>
              <a:t>. </a:t>
            </a:r>
            <a:r>
              <a:rPr lang="de-DE" dirty="0" smtClean="0"/>
              <a:t>8</a:t>
            </a:r>
            <a:endParaRPr lang="de-DE" dirty="0"/>
          </a:p>
          <a:p>
            <a:pPr marL="342900" indent="-342900"/>
            <a:r>
              <a:rPr lang="de-DE" dirty="0" smtClean="0"/>
              <a:t>4 </a:t>
            </a:r>
            <a:r>
              <a:rPr lang="de-DE" dirty="0"/>
              <a:t>Kursarbeiten in </a:t>
            </a:r>
            <a:r>
              <a:rPr lang="de-DE" dirty="0" err="1"/>
              <a:t>Jgst</a:t>
            </a:r>
            <a:r>
              <a:rPr lang="de-DE" dirty="0"/>
              <a:t>. </a:t>
            </a:r>
            <a:r>
              <a:rPr lang="de-DE" dirty="0" smtClean="0"/>
              <a:t>9</a:t>
            </a:r>
          </a:p>
          <a:p>
            <a:pPr marL="342900" indent="-342900"/>
            <a:r>
              <a:rPr lang="de-DE" dirty="0"/>
              <a:t>4 Kursarbeiten in </a:t>
            </a:r>
            <a:r>
              <a:rPr lang="de-DE" dirty="0" err="1"/>
              <a:t>Jgst</a:t>
            </a:r>
            <a:r>
              <a:rPr lang="de-DE" dirty="0"/>
              <a:t>. </a:t>
            </a:r>
            <a:r>
              <a:rPr lang="de-DE" dirty="0" smtClean="0"/>
              <a:t>10</a:t>
            </a:r>
            <a:endParaRPr lang="de-DE" dirty="0"/>
          </a:p>
          <a:p>
            <a:pPr marL="342900" indent="-342900"/>
            <a:endParaRPr lang="de-DE" dirty="0" smtClean="0"/>
          </a:p>
          <a:p>
            <a:pPr marL="342900" indent="-342900"/>
            <a:r>
              <a:rPr lang="de-DE" dirty="0" smtClean="0"/>
              <a:t>Eine Kursarbeit pro Schuljahr kann durch eine Praxisarbeit ersetzt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861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Leistungsbewertung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50% schriftliche Note:</a:t>
            </a:r>
            <a:br>
              <a:rPr lang="de-DE" dirty="0" smtClean="0"/>
            </a:br>
            <a:r>
              <a:rPr lang="de-DE" dirty="0" smtClean="0"/>
              <a:t>Die Noten der Kursarbeiten (inklusive der Praxisarbeit)</a:t>
            </a:r>
          </a:p>
          <a:p>
            <a:endParaRPr lang="de-DE" dirty="0" smtClean="0"/>
          </a:p>
          <a:p>
            <a:r>
              <a:rPr lang="de-DE" dirty="0" smtClean="0"/>
              <a:t>50% mündliche Note:</a:t>
            </a:r>
            <a:br>
              <a:rPr lang="de-DE" dirty="0" smtClean="0"/>
            </a:br>
            <a:r>
              <a:rPr lang="de-DE" dirty="0" smtClean="0"/>
              <a:t>Die sonstige Beteiligung am Unterricht (theoretisch) und die praktische Arbeit (Umgang mit Werkzeugen und Werkstücken, Noten für Werkstücke [die nicht als Praxisarbeit zählen])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40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ve">
  <a:themeElements>
    <a:clrScheme name="Perspek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0</TotalTime>
  <Words>156</Words>
  <Application>Microsoft Office PowerPoint</Application>
  <PresentationFormat>Bildschirmpräsentation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Perspektive</vt:lpstr>
      <vt:lpstr>Wahlpflichtfach Technik</vt:lpstr>
      <vt:lpstr>Voraussetzungen</vt:lpstr>
      <vt:lpstr>Besonderheiten</vt:lpstr>
      <vt:lpstr>Umgang mit Werkstoffen</vt:lpstr>
      <vt:lpstr>Umgang mit Werkzeugen</vt:lpstr>
      <vt:lpstr>Inhaltsfelder</vt:lpstr>
      <vt:lpstr>Kursarbeiten</vt:lpstr>
      <vt:lpstr>Leistungsbewertung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Wahlpflichtfach Technik</dc:title>
  <dc:creator>Rubin Friedrich</dc:creator>
  <cp:lastModifiedBy>Rubin Friedrich</cp:lastModifiedBy>
  <cp:revision>12</cp:revision>
  <dcterms:created xsi:type="dcterms:W3CDTF">2020-04-17T09:23:03Z</dcterms:created>
  <dcterms:modified xsi:type="dcterms:W3CDTF">2020-04-18T13:46:24Z</dcterms:modified>
</cp:coreProperties>
</file>