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3" r:id="rId8"/>
    <p:sldId id="262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93CB-AF15-4050-8B87-7140AC944B62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3AF3BA0-08FD-4729-BE60-A4CBDA609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4217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93CB-AF15-4050-8B87-7140AC944B62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AF3BA0-08FD-4729-BE60-A4CBDA609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383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93CB-AF15-4050-8B87-7140AC944B62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AF3BA0-08FD-4729-BE60-A4CBDA609D1F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5032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93CB-AF15-4050-8B87-7140AC944B62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AF3BA0-08FD-4729-BE60-A4CBDA609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290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93CB-AF15-4050-8B87-7140AC944B62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AF3BA0-08FD-4729-BE60-A4CBDA609D1F}" type="slidenum">
              <a:rPr lang="de-DE" smtClean="0"/>
              <a:t>‹Nr.›</a:t>
            </a:fld>
            <a:endParaRPr lang="de-D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68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93CB-AF15-4050-8B87-7140AC944B62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AF3BA0-08FD-4729-BE60-A4CBDA609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808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93CB-AF15-4050-8B87-7140AC944B62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3BA0-08FD-4729-BE60-A4CBDA609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869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93CB-AF15-4050-8B87-7140AC944B62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3BA0-08FD-4729-BE60-A4CBDA609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6531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93CB-AF15-4050-8B87-7140AC944B62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3BA0-08FD-4729-BE60-A4CBDA609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736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93CB-AF15-4050-8B87-7140AC944B62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AF3BA0-08FD-4729-BE60-A4CBDA609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30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93CB-AF15-4050-8B87-7140AC944B62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AF3BA0-08FD-4729-BE60-A4CBDA609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617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93CB-AF15-4050-8B87-7140AC944B62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AF3BA0-08FD-4729-BE60-A4CBDA609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3631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93CB-AF15-4050-8B87-7140AC944B62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3BA0-08FD-4729-BE60-A4CBDA609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3876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93CB-AF15-4050-8B87-7140AC944B62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3BA0-08FD-4729-BE60-A4CBDA609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516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93CB-AF15-4050-8B87-7140AC944B62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3BA0-08FD-4729-BE60-A4CBDA609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1391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93CB-AF15-4050-8B87-7140AC944B62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AF3BA0-08FD-4729-BE60-A4CBDA609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9800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793CB-AF15-4050-8B87-7140AC944B62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3AF3BA0-08FD-4729-BE60-A4CBDA609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7583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Biologie als Wahlpflichtfach</a:t>
            </a:r>
            <a:endParaRPr lang="de-DE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9581" y="3946790"/>
            <a:ext cx="1714659" cy="1492762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7166" y="4021679"/>
            <a:ext cx="894518" cy="1222412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348" y="3188915"/>
            <a:ext cx="2618093" cy="30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67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89297" y="545955"/>
            <a:ext cx="8911687" cy="1540751"/>
          </a:xfrm>
        </p:spPr>
        <p:txBody>
          <a:bodyPr>
            <a:normAutofit/>
          </a:bodyPr>
          <a:lstStyle/>
          <a:p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Was ist wichtig?</a:t>
            </a:r>
            <a:endParaRPr lang="de-DE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40537" y="2086707"/>
            <a:ext cx="8915400" cy="3777622"/>
          </a:xfrm>
        </p:spPr>
        <p:txBody>
          <a:bodyPr>
            <a:normAutofit fontScale="47500" lnSpcReduction="20000"/>
          </a:bodyPr>
          <a:lstStyle/>
          <a:p>
            <a:r>
              <a:rPr lang="de-DE" sz="5100" dirty="0" smtClean="0">
                <a:latin typeface="Arial" panose="020B0604020202020204" pitchFamily="34" charset="0"/>
                <a:cs typeface="Arial" panose="020B0604020202020204" pitchFamily="34" charset="0"/>
              </a:rPr>
              <a:t>Interesse an:</a:t>
            </a:r>
          </a:p>
          <a:p>
            <a:pPr lvl="1"/>
            <a:r>
              <a:rPr lang="de-DE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Menschen als Teil der Natur</a:t>
            </a:r>
            <a:endParaRPr lang="de-DE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Tieren</a:t>
            </a:r>
            <a:endParaRPr lang="de-DE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Pflanzen</a:t>
            </a:r>
            <a:endParaRPr lang="de-DE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5100" dirty="0" smtClean="0">
                <a:latin typeface="Arial" panose="020B0604020202020204" pitchFamily="34" charset="0"/>
                <a:cs typeface="Arial" panose="020B0604020202020204" pitchFamily="34" charset="0"/>
              </a:rPr>
              <a:t>Spaß an biologischen Arbeitsweisen: </a:t>
            </a:r>
          </a:p>
          <a:p>
            <a:pPr lvl="1"/>
            <a:r>
              <a:rPr lang="de-DE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Betrachten </a:t>
            </a:r>
          </a:p>
          <a:p>
            <a:pPr lvl="1"/>
            <a:r>
              <a:rPr lang="de-DE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Beobachten</a:t>
            </a:r>
          </a:p>
          <a:p>
            <a:pPr lvl="1"/>
            <a:r>
              <a:rPr lang="de-DE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Untersuchen</a:t>
            </a:r>
          </a:p>
          <a:p>
            <a:pPr lvl="1"/>
            <a:r>
              <a:rPr lang="de-DE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Experimentieren</a:t>
            </a:r>
          </a:p>
          <a:p>
            <a:pPr lvl="1"/>
            <a:r>
              <a:rPr lang="de-DE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Mikroskopieren</a:t>
            </a:r>
          </a:p>
          <a:p>
            <a:pPr lvl="1"/>
            <a:r>
              <a:rPr lang="de-DE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Textarbeit</a:t>
            </a:r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8237" y="600662"/>
            <a:ext cx="1091101" cy="169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043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89212" y="690112"/>
            <a:ext cx="8923157" cy="1265591"/>
          </a:xfrm>
        </p:spPr>
        <p:txBody>
          <a:bodyPr>
            <a:normAutofit/>
          </a:bodyPr>
          <a:lstStyle/>
          <a:p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Inhaltsfelder in Jahrgang 7</a:t>
            </a:r>
            <a:endParaRPr lang="de-DE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20551"/>
          </a:xfrm>
        </p:spPr>
        <p:txBody>
          <a:bodyPr>
            <a:norm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Ökosystem Wald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Photosynthese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Klimawandel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Auge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Ohr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Haut</a:t>
            </a:r>
          </a:p>
          <a:p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252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b="1" dirty="0" smtClean="0"/>
              <a:t>Inhaltsfelder in Jahrgang 8</a:t>
            </a:r>
            <a:endParaRPr lang="de-DE" sz="4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Infektionskrankheiten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Aids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Freundschaft, Liebe, Sexualität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Leben in Gewässern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Rauchen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Alkohol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55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Inhaltsfelder in Jahrgang 9</a:t>
            </a:r>
            <a:endParaRPr lang="de-DE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Partydrogen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Lernen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Pränatale Diagnostik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Organspenden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Aufwachsen und Altern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Die Zelle – Bausteine des Lebens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468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Inhaltsfelder in Jahrgang 10</a:t>
            </a:r>
            <a:endParaRPr lang="de-DE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Vererbung: Familie und Verwandtschaft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Gentechnik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Lebewesen und Lebensräume – ständig in Veränderung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Die Entwicklung zum modernen Menschen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342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Leistungsbewertung</a:t>
            </a:r>
            <a:endParaRPr lang="de-DE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 smtClean="0"/>
              <a:t>Klassenarbeiten</a:t>
            </a:r>
          </a:p>
          <a:p>
            <a:r>
              <a:rPr lang="de-DE" sz="3200" dirty="0" smtClean="0"/>
              <a:t>Mündliche Mitarbeit</a:t>
            </a:r>
          </a:p>
          <a:p>
            <a:r>
              <a:rPr lang="de-DE" sz="3200" dirty="0" smtClean="0"/>
              <a:t>Heft- / </a:t>
            </a:r>
            <a:r>
              <a:rPr lang="de-DE" sz="3200" dirty="0" err="1" smtClean="0"/>
              <a:t>Mappenführung</a:t>
            </a:r>
            <a:endParaRPr lang="de-DE" sz="3200" dirty="0" smtClean="0"/>
          </a:p>
          <a:p>
            <a:r>
              <a:rPr lang="de-DE" sz="3200" dirty="0" smtClean="0"/>
              <a:t>Referate</a:t>
            </a:r>
          </a:p>
          <a:p>
            <a:r>
              <a:rPr lang="de-DE" sz="3200" dirty="0" smtClean="0"/>
              <a:t>Freiwillige Zusatzaufgaben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1496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Biologie ist super !</a:t>
            </a:r>
            <a:endParaRPr lang="de-DE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296" y="2989691"/>
            <a:ext cx="1222248" cy="149352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557" y="3088063"/>
            <a:ext cx="1784588" cy="1240587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3030" y="2650231"/>
            <a:ext cx="2821670" cy="2116253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293" y="2650231"/>
            <a:ext cx="2172440" cy="2172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242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109</Words>
  <Application>Microsoft Office PowerPoint</Application>
  <PresentationFormat>Breitbild</PresentationFormat>
  <Paragraphs>46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Fetzen</vt:lpstr>
      <vt:lpstr>Biologie als Wahlpflichtfach</vt:lpstr>
      <vt:lpstr>Was ist wichtig?</vt:lpstr>
      <vt:lpstr>Inhaltsfelder in Jahrgang 7</vt:lpstr>
      <vt:lpstr>Inhaltsfelder in Jahrgang 8</vt:lpstr>
      <vt:lpstr>Inhaltsfelder in Jahrgang 9</vt:lpstr>
      <vt:lpstr>Inhaltsfelder in Jahrgang 10</vt:lpstr>
      <vt:lpstr>Leistungsbewertung</vt:lpstr>
      <vt:lpstr>Biologie ist super 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Biologie als Wahlpflichtfach</dc:title>
  <dc:creator>Nathalie Lietz</dc:creator>
  <cp:lastModifiedBy>Nathalie Lietz</cp:lastModifiedBy>
  <cp:revision>23</cp:revision>
  <dcterms:created xsi:type="dcterms:W3CDTF">2020-04-16T14:43:23Z</dcterms:created>
  <dcterms:modified xsi:type="dcterms:W3CDTF">2020-04-18T08:54:47Z</dcterms:modified>
</cp:coreProperties>
</file>