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57" r:id="rId4"/>
    <p:sldId id="258" r:id="rId5"/>
    <p:sldId id="259" r:id="rId6"/>
    <p:sldId id="260" r:id="rId7"/>
    <p:sldId id="263" r:id="rId8"/>
    <p:sldId id="262" r:id="rId9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8" d="100"/>
          <a:sy n="98" d="100"/>
        </p:scale>
        <p:origin x="110" y="12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793CB-AF15-4050-8B87-7140AC944B62}" type="datetimeFigureOut">
              <a:rPr lang="de-DE" smtClean="0"/>
              <a:t>18.04.2020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F3AF3BA0-08FD-4729-BE60-A4CBDA609D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24217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="">
      <p:transition spd="slow" advClick="0" advTm="200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793CB-AF15-4050-8B87-7140AC944B62}" type="datetimeFigureOut">
              <a:rPr lang="de-DE" smtClean="0"/>
              <a:t>18.04.2020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3AF3BA0-08FD-4729-BE60-A4CBDA609D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83831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="">
      <p:transition spd="slow" advClick="0" advTm="200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ita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793CB-AF15-4050-8B87-7140AC944B62}" type="datetimeFigureOut">
              <a:rPr lang="de-DE" smtClean="0"/>
              <a:t>18.04.2020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3AF3BA0-08FD-4729-BE60-A4CBDA609D1F}" type="slidenum">
              <a:rPr lang="de-DE" smtClean="0"/>
              <a:t>‹Nr.›</a:t>
            </a:fld>
            <a:endParaRPr lang="de-DE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550324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="">
      <p:transition spd="slow" advClick="0" advTm="2000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793CB-AF15-4050-8B87-7140AC944B62}" type="datetimeFigureOut">
              <a:rPr lang="de-DE" smtClean="0"/>
              <a:t>18.04.2020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3AF3BA0-08FD-4729-BE60-A4CBDA609D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529053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="">
      <p:transition spd="slow" advClick="0" advTm="2000"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 für 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793CB-AF15-4050-8B87-7140AC944B62}" type="datetimeFigureOut">
              <a:rPr lang="de-DE" smtClean="0"/>
              <a:t>18.04.2020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3AF3BA0-08FD-4729-BE60-A4CBDA609D1F}" type="slidenum">
              <a:rPr lang="de-DE" smtClean="0"/>
              <a:t>‹Nr.›</a:t>
            </a:fld>
            <a:endParaRPr lang="de-DE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06821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="">
      <p:transition spd="slow" advClick="0" advTm="2000"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hr oder Fals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793CB-AF15-4050-8B87-7140AC944B62}" type="datetimeFigureOut">
              <a:rPr lang="de-DE" smtClean="0"/>
              <a:t>18.04.2020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3AF3BA0-08FD-4729-BE60-A4CBDA609D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5808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="">
      <p:transition spd="slow" advClick="0" advTm="2000"/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793CB-AF15-4050-8B87-7140AC944B62}" type="datetimeFigureOut">
              <a:rPr lang="de-DE" smtClean="0"/>
              <a:t>18.04.2020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F3BA0-08FD-4729-BE60-A4CBDA609D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4869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="">
      <p:transition spd="slow" advClick="0" advTm="2000"/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793CB-AF15-4050-8B87-7140AC944B62}" type="datetimeFigureOut">
              <a:rPr lang="de-DE" smtClean="0"/>
              <a:t>18.04.2020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F3BA0-08FD-4729-BE60-A4CBDA609D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165311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="">
      <p:transition spd="slow" advClick="0" advTm="200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793CB-AF15-4050-8B87-7140AC944B62}" type="datetimeFigureOut">
              <a:rPr lang="de-DE" smtClean="0"/>
              <a:t>18.04.2020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F3BA0-08FD-4729-BE60-A4CBDA609D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57363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="">
      <p:transition spd="slow" advClick="0" advTm="200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793CB-AF15-4050-8B87-7140AC944B62}" type="datetimeFigureOut">
              <a:rPr lang="de-DE" smtClean="0"/>
              <a:t>18.04.2020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3AF3BA0-08FD-4729-BE60-A4CBDA609D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3304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="">
      <p:transition spd="slow" advClick="0" advTm="200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793CB-AF15-4050-8B87-7140AC944B62}" type="datetimeFigureOut">
              <a:rPr lang="de-DE" smtClean="0"/>
              <a:t>18.04.2020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F3AF3BA0-08FD-4729-BE60-A4CBDA609D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76617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="">
      <p:transition spd="slow" advClick="0" advTm="200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793CB-AF15-4050-8B87-7140AC944B62}" type="datetimeFigureOut">
              <a:rPr lang="de-DE" smtClean="0"/>
              <a:t>18.04.2020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F3AF3BA0-08FD-4729-BE60-A4CBDA609D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53631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="">
      <p:transition spd="slow" advClick="0" advTm="200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793CB-AF15-4050-8B87-7140AC944B62}" type="datetimeFigureOut">
              <a:rPr lang="de-DE" smtClean="0"/>
              <a:t>18.04.2020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F3BA0-08FD-4729-BE60-A4CBDA609D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038765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="">
      <p:transition spd="slow" advClick="0" advTm="200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793CB-AF15-4050-8B87-7140AC944B62}" type="datetimeFigureOut">
              <a:rPr lang="de-DE" smtClean="0"/>
              <a:t>18.04.2020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F3BA0-08FD-4729-BE60-A4CBDA609D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05160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="">
      <p:transition spd="slow" advClick="0" advTm="200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793CB-AF15-4050-8B87-7140AC944B62}" type="datetimeFigureOut">
              <a:rPr lang="de-DE" smtClean="0"/>
              <a:t>18.04.2020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F3BA0-08FD-4729-BE60-A4CBDA609D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813916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="">
      <p:transition spd="slow" advClick="0" advTm="200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793CB-AF15-4050-8B87-7140AC944B62}" type="datetimeFigureOut">
              <a:rPr lang="de-DE" smtClean="0"/>
              <a:t>18.04.2020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3AF3BA0-08FD-4729-BE60-A4CBDA609D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99800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="">
      <p:transition spd="slow" advClick="0" advTm="200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F793CB-AF15-4050-8B87-7140AC944B62}" type="datetimeFigureOut">
              <a:rPr lang="de-DE" smtClean="0"/>
              <a:t>18.04.2020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F3AF3BA0-08FD-4729-BE60-A4CBDA609D1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975834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="">
      <p:transition spd="slow" advClick="0" advTm="2000"/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8.jpg"/><Relationship Id="rId4" Type="http://schemas.openxmlformats.org/officeDocument/2006/relationships/image" Target="../media/image7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Biologie als Wahlpflichtfach</a:t>
            </a:r>
            <a:endParaRPr lang="de-DE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9581" y="3946790"/>
            <a:ext cx="1714659" cy="1492762"/>
          </a:xfrm>
          <a:prstGeom prst="rect">
            <a:avLst/>
          </a:prstGeom>
        </p:spPr>
      </p:pic>
      <p:pic>
        <p:nvPicPr>
          <p:cNvPr id="5" name="Grafi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7166" y="4021679"/>
            <a:ext cx="894518" cy="1222412"/>
          </a:xfrm>
          <a:prstGeom prst="rect">
            <a:avLst/>
          </a:prstGeom>
        </p:spPr>
      </p:pic>
      <p:pic>
        <p:nvPicPr>
          <p:cNvPr id="6" name="Grafik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9348" y="3188915"/>
            <a:ext cx="2618093" cy="3008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7675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Click="0" advTm="4000"/>
    </mc:Choice>
    <mc:Fallback xmlns="">
      <p:transition spd="slow" advClick="0" advTm="4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489297" y="545955"/>
            <a:ext cx="8911687" cy="1540751"/>
          </a:xfrm>
        </p:spPr>
        <p:txBody>
          <a:bodyPr>
            <a:normAutofit/>
          </a:bodyPr>
          <a:lstStyle/>
          <a:p>
            <a:r>
              <a:rPr lang="de-DE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Was ist wichtig?</a:t>
            </a:r>
            <a:endParaRPr lang="de-DE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540537" y="2086707"/>
            <a:ext cx="8915400" cy="3777622"/>
          </a:xfrm>
        </p:spPr>
        <p:txBody>
          <a:bodyPr>
            <a:normAutofit fontScale="47500" lnSpcReduction="20000"/>
          </a:bodyPr>
          <a:lstStyle/>
          <a:p>
            <a:r>
              <a:rPr lang="de-DE" sz="5100" dirty="0" smtClean="0">
                <a:latin typeface="Arial" panose="020B0604020202020204" pitchFamily="34" charset="0"/>
                <a:cs typeface="Arial" panose="020B0604020202020204" pitchFamily="34" charset="0"/>
              </a:rPr>
              <a:t>Interesse an:</a:t>
            </a:r>
          </a:p>
          <a:p>
            <a:pPr lvl="1"/>
            <a:r>
              <a:rPr lang="de-DE" sz="3100" dirty="0" smtClean="0">
                <a:latin typeface="Arial" panose="020B0604020202020204" pitchFamily="34" charset="0"/>
                <a:cs typeface="Arial" panose="020B0604020202020204" pitchFamily="34" charset="0"/>
              </a:rPr>
              <a:t>Menschen als Teil der Natur</a:t>
            </a:r>
            <a:endParaRPr lang="de-DE" sz="3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de-DE" sz="3100" dirty="0" smtClean="0">
                <a:latin typeface="Arial" panose="020B0604020202020204" pitchFamily="34" charset="0"/>
                <a:cs typeface="Arial" panose="020B0604020202020204" pitchFamily="34" charset="0"/>
              </a:rPr>
              <a:t>Tieren</a:t>
            </a:r>
            <a:endParaRPr lang="de-DE" sz="3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de-DE" sz="3100" dirty="0" smtClean="0">
                <a:latin typeface="Arial" panose="020B0604020202020204" pitchFamily="34" charset="0"/>
                <a:cs typeface="Arial" panose="020B0604020202020204" pitchFamily="34" charset="0"/>
              </a:rPr>
              <a:t>Pflanzen</a:t>
            </a:r>
            <a:endParaRPr lang="de-DE" sz="3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5100" dirty="0" smtClean="0">
                <a:latin typeface="Arial" panose="020B0604020202020204" pitchFamily="34" charset="0"/>
                <a:cs typeface="Arial" panose="020B0604020202020204" pitchFamily="34" charset="0"/>
              </a:rPr>
              <a:t>Spaß an biologischen Arbeitsweisen: </a:t>
            </a:r>
          </a:p>
          <a:p>
            <a:pPr lvl="1"/>
            <a:r>
              <a:rPr lang="de-DE" sz="3100" dirty="0" smtClean="0">
                <a:latin typeface="Arial" panose="020B0604020202020204" pitchFamily="34" charset="0"/>
                <a:cs typeface="Arial" panose="020B0604020202020204" pitchFamily="34" charset="0"/>
              </a:rPr>
              <a:t>Betrachten </a:t>
            </a:r>
          </a:p>
          <a:p>
            <a:pPr lvl="1"/>
            <a:r>
              <a:rPr lang="de-DE" sz="3100" dirty="0" smtClean="0">
                <a:latin typeface="Arial" panose="020B0604020202020204" pitchFamily="34" charset="0"/>
                <a:cs typeface="Arial" panose="020B0604020202020204" pitchFamily="34" charset="0"/>
              </a:rPr>
              <a:t>Beobachten</a:t>
            </a:r>
          </a:p>
          <a:p>
            <a:pPr lvl="1"/>
            <a:r>
              <a:rPr lang="de-DE" sz="3100" dirty="0" smtClean="0">
                <a:latin typeface="Arial" panose="020B0604020202020204" pitchFamily="34" charset="0"/>
                <a:cs typeface="Arial" panose="020B0604020202020204" pitchFamily="34" charset="0"/>
              </a:rPr>
              <a:t>Untersuchen</a:t>
            </a:r>
          </a:p>
          <a:p>
            <a:pPr lvl="1"/>
            <a:r>
              <a:rPr lang="de-DE" sz="3100" dirty="0" smtClean="0">
                <a:latin typeface="Arial" panose="020B0604020202020204" pitchFamily="34" charset="0"/>
                <a:cs typeface="Arial" panose="020B0604020202020204" pitchFamily="34" charset="0"/>
              </a:rPr>
              <a:t>Experimentieren</a:t>
            </a:r>
          </a:p>
          <a:p>
            <a:pPr lvl="1"/>
            <a:r>
              <a:rPr lang="de-DE" sz="3100" dirty="0" smtClean="0">
                <a:latin typeface="Arial" panose="020B0604020202020204" pitchFamily="34" charset="0"/>
                <a:cs typeface="Arial" panose="020B0604020202020204" pitchFamily="34" charset="0"/>
              </a:rPr>
              <a:t>Mikroskopieren</a:t>
            </a:r>
          </a:p>
          <a:p>
            <a:pPr lvl="1"/>
            <a:r>
              <a:rPr lang="de-DE" sz="3100" dirty="0" smtClean="0">
                <a:latin typeface="Arial" panose="020B0604020202020204" pitchFamily="34" charset="0"/>
                <a:cs typeface="Arial" panose="020B0604020202020204" pitchFamily="34" charset="0"/>
              </a:rPr>
              <a:t>Textarbeit</a:t>
            </a:r>
          </a:p>
          <a:p>
            <a:endParaRPr lang="de-DE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8237" y="600662"/>
            <a:ext cx="1091101" cy="16960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90439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="">
      <p:transition spd="slow"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89212" y="690112"/>
            <a:ext cx="8923157" cy="1265591"/>
          </a:xfrm>
        </p:spPr>
        <p:txBody>
          <a:bodyPr>
            <a:normAutofit/>
          </a:bodyPr>
          <a:lstStyle/>
          <a:p>
            <a:r>
              <a:rPr lang="de-DE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Inhaltsfelder in Jahrgang 7</a:t>
            </a:r>
            <a:endParaRPr lang="de-DE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4120551"/>
          </a:xfrm>
        </p:spPr>
        <p:txBody>
          <a:bodyPr>
            <a:normAutofit/>
          </a:bodyPr>
          <a:lstStyle/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Ökosystem Wald </a:t>
            </a: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Photosynthese</a:t>
            </a: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Klimawandel </a:t>
            </a: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Auge</a:t>
            </a: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Ohr</a:t>
            </a: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Haut</a:t>
            </a:r>
          </a:p>
          <a:p>
            <a:endParaRPr lang="de-DE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4252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="">
      <p:transition spd="slow"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4000" b="1" dirty="0" smtClean="0"/>
              <a:t>Inhaltsfelder in Jahrgang 8</a:t>
            </a:r>
            <a:endParaRPr lang="de-DE" sz="4000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Infektionskrankheiten</a:t>
            </a: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Aids</a:t>
            </a: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Freundschaft, Liebe, Sexualität</a:t>
            </a: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Leben in Gewässern</a:t>
            </a: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Rauchen</a:t>
            </a: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Alkohol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4553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="">
      <p:transition spd="slow"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Inhaltsfelder in Jahrgang 9</a:t>
            </a:r>
            <a:endParaRPr lang="de-DE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Partydrogen</a:t>
            </a: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Lernen</a:t>
            </a: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Pränatale Diagnostik</a:t>
            </a: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Organspenden</a:t>
            </a: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Aufwachsen und Altern</a:t>
            </a: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Die Zelle – Bausteine des Lebens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5468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Inhaltsfelder in Jahrgang 10</a:t>
            </a:r>
            <a:endParaRPr lang="de-DE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Vererbung: Familie und Verwandtschaft</a:t>
            </a: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Gentechnik</a:t>
            </a: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Lebewesen und Lebensräume – ständig in Veränderung</a:t>
            </a:r>
          </a:p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Die Entwicklung zum modernen Menschen</a:t>
            </a:r>
            <a:endParaRPr lang="de-DE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13426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="">
      <p:transition spd="slow"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Leistungsbewertung</a:t>
            </a:r>
            <a:endParaRPr lang="de-DE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3200" dirty="0" smtClean="0"/>
              <a:t>Klassenarbeiten</a:t>
            </a:r>
          </a:p>
          <a:p>
            <a:r>
              <a:rPr lang="de-DE" sz="3200" dirty="0" smtClean="0"/>
              <a:t>Mündliche Mitarbeit</a:t>
            </a:r>
          </a:p>
          <a:p>
            <a:r>
              <a:rPr lang="de-DE" sz="3200" dirty="0" smtClean="0"/>
              <a:t>Heft- / </a:t>
            </a:r>
            <a:r>
              <a:rPr lang="de-DE" sz="3200" dirty="0" err="1" smtClean="0"/>
              <a:t>Mappenführung</a:t>
            </a:r>
            <a:endParaRPr lang="de-DE" sz="3200" dirty="0" smtClean="0"/>
          </a:p>
          <a:p>
            <a:r>
              <a:rPr lang="de-DE" sz="3200" dirty="0" smtClean="0"/>
              <a:t>Referate</a:t>
            </a:r>
          </a:p>
          <a:p>
            <a:r>
              <a:rPr lang="de-DE" sz="3200" dirty="0" smtClean="0"/>
              <a:t>Freiwillige Zusatzaufgaben</a:t>
            </a:r>
            <a:endParaRPr lang="de-DE" sz="3200" dirty="0"/>
          </a:p>
        </p:txBody>
      </p:sp>
    </p:spTree>
    <p:extLst>
      <p:ext uri="{BB962C8B-B14F-4D97-AF65-F5344CB8AC3E}">
        <p14:creationId xmlns:p14="http://schemas.microsoft.com/office/powerpoint/2010/main" val="314963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"/>
    </mc:Choice>
    <mc:Fallback xmlns="">
      <p:transition spd="slow" advClick="0" advTm="2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5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Biologie ist super !</a:t>
            </a:r>
            <a:endParaRPr lang="de-DE" sz="5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296" y="2989691"/>
            <a:ext cx="1222248" cy="1493520"/>
          </a:xfrm>
          <a:prstGeom prst="rect">
            <a:avLst/>
          </a:prstGeom>
        </p:spPr>
      </p:pic>
      <p:pic>
        <p:nvPicPr>
          <p:cNvPr id="8" name="Grafik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1557" y="3088063"/>
            <a:ext cx="1784588" cy="1240587"/>
          </a:xfrm>
          <a:prstGeom prst="rect">
            <a:avLst/>
          </a:prstGeom>
        </p:spPr>
      </p:pic>
      <p:pic>
        <p:nvPicPr>
          <p:cNvPr id="9" name="Grafik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3030" y="2650231"/>
            <a:ext cx="2821670" cy="2116253"/>
          </a:xfrm>
          <a:prstGeom prst="rect">
            <a:avLst/>
          </a:prstGeom>
        </p:spPr>
      </p:pic>
      <p:pic>
        <p:nvPicPr>
          <p:cNvPr id="10" name="Grafik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4293" y="2650231"/>
            <a:ext cx="2172440" cy="2172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72428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Fetzen">
  <a:themeElements>
    <a:clrScheme name="Fetze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Fetze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Fetze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0</TotalTime>
  <Words>109</Words>
  <Application>Microsoft Office PowerPoint</Application>
  <PresentationFormat>Breitbild</PresentationFormat>
  <Paragraphs>46</Paragraphs>
  <Slides>8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12" baseType="lpstr">
      <vt:lpstr>Arial</vt:lpstr>
      <vt:lpstr>Century Gothic</vt:lpstr>
      <vt:lpstr>Wingdings 3</vt:lpstr>
      <vt:lpstr>Fetzen</vt:lpstr>
      <vt:lpstr>Biologie als Wahlpflichtfach</vt:lpstr>
      <vt:lpstr>Was ist wichtig?</vt:lpstr>
      <vt:lpstr>Inhaltsfelder in Jahrgang 7</vt:lpstr>
      <vt:lpstr>Inhaltsfelder in Jahrgang 8</vt:lpstr>
      <vt:lpstr>Inhaltsfelder in Jahrgang 9</vt:lpstr>
      <vt:lpstr>Inhaltsfelder in Jahrgang 10</vt:lpstr>
      <vt:lpstr>Leistungsbewertung</vt:lpstr>
      <vt:lpstr>Biologie ist super 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Biologie als Wahlpflichtfach</dc:title>
  <dc:creator>Nathalie Lietz</dc:creator>
  <cp:lastModifiedBy>Nathalie Lietz</cp:lastModifiedBy>
  <cp:revision>23</cp:revision>
  <dcterms:created xsi:type="dcterms:W3CDTF">2020-04-16T14:43:23Z</dcterms:created>
  <dcterms:modified xsi:type="dcterms:W3CDTF">2020-04-18T08:54:47Z</dcterms:modified>
</cp:coreProperties>
</file>